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7" r:id="rId4"/>
    <p:sldId id="259" r:id="rId5"/>
    <p:sldId id="263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C4B67-E4FF-44B4-A1E6-21A62468E4D6}" type="datetimeFigureOut">
              <a:rPr lang="ru-RU" smtClean="0"/>
              <a:t>09.04.2013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B2D5-6691-4CB5-AA3D-3DFFD7D181E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wheel spokes="1"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C4B67-E4FF-44B4-A1E6-21A62468E4D6}" type="datetimeFigureOut">
              <a:rPr lang="ru-RU" smtClean="0"/>
              <a:t>09.04.2013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B2D5-6691-4CB5-AA3D-3DFFD7D181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1"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C4B67-E4FF-44B4-A1E6-21A62468E4D6}" type="datetimeFigureOut">
              <a:rPr lang="ru-RU" smtClean="0"/>
              <a:t>09.04.2013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B2D5-6691-4CB5-AA3D-3DFFD7D181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1"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C4B67-E4FF-44B4-A1E6-21A62468E4D6}" type="datetimeFigureOut">
              <a:rPr lang="ru-RU" smtClean="0"/>
              <a:t>09.04.2013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B2D5-6691-4CB5-AA3D-3DFFD7D181E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wheel spokes="1"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C4B67-E4FF-44B4-A1E6-21A62468E4D6}" type="datetimeFigureOut">
              <a:rPr lang="ru-RU" smtClean="0"/>
              <a:t>09.04.2013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B2D5-6691-4CB5-AA3D-3DFFD7D181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1"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C4B67-E4FF-44B4-A1E6-21A62468E4D6}" type="datetimeFigureOut">
              <a:rPr lang="ru-RU" smtClean="0"/>
              <a:t>09.04.2013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B2D5-6691-4CB5-AA3D-3DFFD7D181E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slow">
    <p:wheel spokes="1"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C4B67-E4FF-44B4-A1E6-21A62468E4D6}" type="datetimeFigureOut">
              <a:rPr lang="ru-RU" smtClean="0"/>
              <a:t>09.04.2013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B2D5-6691-4CB5-AA3D-3DFFD7D181E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wheel spokes="1"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C4B67-E4FF-44B4-A1E6-21A62468E4D6}" type="datetimeFigureOut">
              <a:rPr lang="ru-RU" smtClean="0"/>
              <a:t>09.04.2013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B2D5-6691-4CB5-AA3D-3DFFD7D181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1"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C4B67-E4FF-44B4-A1E6-21A62468E4D6}" type="datetimeFigureOut">
              <a:rPr lang="ru-RU" smtClean="0"/>
              <a:t>09.04.2013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B2D5-6691-4CB5-AA3D-3DFFD7D181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1"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C4B67-E4FF-44B4-A1E6-21A62468E4D6}" type="datetimeFigureOut">
              <a:rPr lang="ru-RU" smtClean="0"/>
              <a:t>09.04.2013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B2D5-6691-4CB5-AA3D-3DFFD7D181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1"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C4B67-E4FF-44B4-A1E6-21A62468E4D6}" type="datetimeFigureOut">
              <a:rPr lang="ru-RU" smtClean="0"/>
              <a:t>09.04.2013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B2D5-6691-4CB5-AA3D-3DFFD7D181E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wheel spokes="1"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BAC4B67-E4FF-44B4-A1E6-21A62468E4D6}" type="datetimeFigureOut">
              <a:rPr lang="ru-RU" smtClean="0"/>
              <a:t>09.04.2013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DB2D5-6691-4CB5-AA3D-3DFFD7D181E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wheel spokes="1"/>
    <p:sndAc>
      <p:stSnd>
        <p:snd r:embed="rId13" name="wind.wav"/>
      </p:stSnd>
    </p:sndAc>
  </p:transition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797152"/>
            <a:ext cx="5637010" cy="1584176"/>
          </a:xfrm>
        </p:spPr>
        <p:txBody>
          <a:bodyPr>
            <a:normAutofit fontScale="32500" lnSpcReduction="20000"/>
          </a:bodyPr>
          <a:lstStyle/>
          <a:p>
            <a:r>
              <a:rPr lang="ru-RU" sz="4800" dirty="0"/>
              <a:t>«</a:t>
            </a:r>
            <a:r>
              <a:rPr lang="ru-RU" sz="4800" dirty="0" err="1"/>
              <a:t>Він</a:t>
            </a:r>
            <a:r>
              <a:rPr lang="ru-RU" sz="4800" dirty="0"/>
              <a:t> </a:t>
            </a:r>
            <a:r>
              <a:rPr lang="ru-RU" sz="4800" dirty="0" err="1"/>
              <a:t>хоче</a:t>
            </a:r>
            <a:r>
              <a:rPr lang="ru-RU" sz="4800" dirty="0"/>
              <a:t> </a:t>
            </a:r>
            <a:r>
              <a:rPr lang="ru-RU" sz="4800" dirty="0" err="1"/>
              <a:t>обернути</a:t>
            </a:r>
            <a:r>
              <a:rPr lang="ru-RU" sz="4800" dirty="0"/>
              <a:t> / </a:t>
            </a:r>
            <a:r>
              <a:rPr lang="ru-RU" sz="4800" dirty="0" err="1"/>
              <a:t>акваріум</a:t>
            </a:r>
            <a:r>
              <a:rPr lang="ru-RU" sz="4800" dirty="0"/>
              <a:t> </a:t>
            </a:r>
            <a:r>
              <a:rPr lang="ru-RU" sz="4800" dirty="0" err="1"/>
              <a:t>своєї</a:t>
            </a:r>
            <a:r>
              <a:rPr lang="ru-RU" sz="4800" dirty="0"/>
              <a:t> </a:t>
            </a:r>
            <a:r>
              <a:rPr lang="ru-RU" sz="4800" dirty="0" err="1"/>
              <a:t>поезії</a:t>
            </a:r>
            <a:r>
              <a:rPr lang="ru-RU" sz="4800" dirty="0"/>
              <a:t> / на </a:t>
            </a:r>
            <a:r>
              <a:rPr lang="ru-RU" sz="4800" dirty="0" err="1"/>
              <a:t>Чорне</a:t>
            </a:r>
            <a:r>
              <a:rPr lang="ru-RU" sz="4800" dirty="0"/>
              <a:t> море / а </a:t>
            </a:r>
            <a:r>
              <a:rPr lang="ru-RU" sz="4800" dirty="0" err="1"/>
              <a:t>письмовий</a:t>
            </a:r>
            <a:r>
              <a:rPr lang="ru-RU" sz="4800" dirty="0"/>
              <a:t> </a:t>
            </a:r>
            <a:r>
              <a:rPr lang="ru-RU" sz="4800" dirty="0" err="1"/>
              <a:t>стіл</a:t>
            </a:r>
            <a:r>
              <a:rPr lang="ru-RU" sz="4800" dirty="0"/>
              <a:t> / на державу / </a:t>
            </a:r>
            <a:r>
              <a:rPr lang="ru-RU" sz="4800" dirty="0" err="1"/>
              <a:t>кримських</a:t>
            </a:r>
            <a:r>
              <a:rPr lang="ru-RU" sz="4800" dirty="0"/>
              <a:t> татар / а я кажу / </a:t>
            </a:r>
            <a:r>
              <a:rPr lang="ru-RU" sz="4800" dirty="0" err="1"/>
              <a:t>поможи</a:t>
            </a:r>
            <a:r>
              <a:rPr lang="ru-RU" sz="4800" dirty="0"/>
              <a:t> </a:t>
            </a:r>
            <a:r>
              <a:rPr lang="ru-RU" sz="4800" dirty="0" err="1"/>
              <a:t>йому</a:t>
            </a:r>
            <a:r>
              <a:rPr lang="ru-RU" sz="4800" dirty="0"/>
              <a:t> Боже!»</a:t>
            </a:r>
          </a:p>
          <a:p>
            <a:r>
              <a:rPr lang="ru-RU" sz="4800" dirty="0" smtClean="0"/>
              <a:t>                                                    </a:t>
            </a:r>
            <a:r>
              <a:rPr lang="ru-RU" sz="4800" dirty="0" err="1" smtClean="0"/>
              <a:t>М.Сарма-Соколовський</a:t>
            </a:r>
            <a:endParaRPr lang="ru-RU" sz="4800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Микола Мірошниченко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387890"/>
      </p:ext>
    </p:extLst>
  </p:cSld>
  <p:clrMapOvr>
    <a:masterClrMapping/>
  </p:clrMapOvr>
  <p:transition spd="slow">
    <p:wheel spokes="1"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uk-UA" dirty="0" smtClean="0"/>
              <a:t>Народився на </a:t>
            </a:r>
            <a:r>
              <a:rPr lang="uk-UA" dirty="0" err="1" smtClean="0"/>
              <a:t>Луганщині.Закінчив</a:t>
            </a:r>
            <a:r>
              <a:rPr lang="uk-UA" dirty="0" smtClean="0"/>
              <a:t> педагогічний університет (1968)</a:t>
            </a:r>
            <a:r>
              <a:rPr lang="uk-UA" dirty="0" err="1" smtClean="0"/>
              <a:t>.Вчителював</a:t>
            </a:r>
            <a:r>
              <a:rPr lang="uk-UA" dirty="0" smtClean="0"/>
              <a:t> на Запоріжжі. Помер 7 липня 2009 року.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Відомості про нього </a:t>
            </a:r>
            <a:endParaRPr lang="ru-RU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01" b="3301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021288"/>
      </p:ext>
    </p:extLst>
  </p:cSld>
  <p:clrMapOvr>
    <a:masterClrMapping/>
  </p:clrMapOvr>
  <p:transition spd="slow">
    <p:wheel spokes="1"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«Рік-осокір»(1984)</a:t>
            </a:r>
            <a:endParaRPr lang="ru-RU" dirty="0"/>
          </a:p>
        </p:txBody>
      </p:sp>
      <p:pic>
        <p:nvPicPr>
          <p:cNvPr id="10" name="Объект 9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556792"/>
            <a:ext cx="3348038" cy="2405560"/>
          </a:xfrm>
        </p:spPr>
      </p:pic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dirty="0" smtClean="0"/>
              <a:t>Вийшла після смерті.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Збірки поета</a:t>
            </a:r>
            <a:endParaRPr lang="ru-RU" dirty="0"/>
          </a:p>
        </p:txBody>
      </p:sp>
      <p:pic>
        <p:nvPicPr>
          <p:cNvPr id="13" name="Объект 12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484784"/>
            <a:ext cx="2664296" cy="3024336"/>
          </a:xfrm>
        </p:spPr>
      </p:pic>
    </p:spTree>
    <p:extLst>
      <p:ext uri="{BB962C8B-B14F-4D97-AF65-F5344CB8AC3E}">
        <p14:creationId xmlns:p14="http://schemas.microsoft.com/office/powerpoint/2010/main" val="2304590537"/>
      </p:ext>
    </p:extLst>
  </p:cSld>
  <p:clrMapOvr>
    <a:masterClrMapping/>
  </p:clrMapOvr>
  <p:transition spd="slow">
    <p:wheel spokes="1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714500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866900"/>
            <a:ext cx="3645768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58017"/>
            <a:ext cx="7559675" cy="554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515943"/>
            <a:ext cx="1963737" cy="1354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1655280"/>
      </p:ext>
    </p:extLst>
  </p:cSld>
  <p:clrMapOvr>
    <a:masterClrMapping/>
  </p:clrMapOvr>
  <p:transition spd="slow">
    <p:wheel spokes="1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Фенікс - птах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620688"/>
            <a:ext cx="2880320" cy="2448272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7" y="692696"/>
            <a:ext cx="3168352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26766"/>
      </p:ext>
    </p:extLst>
  </p:cSld>
  <p:clrMapOvr>
    <a:masterClrMapping/>
  </p:clrMapOvr>
  <p:transition spd="slow">
    <p:wheel spokes="1"/>
    <p:sndAc>
      <p:stSnd>
        <p:snd r:embed="rId2" name="wind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Аналіз поезії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Тема поезії 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uk-UA" dirty="0" smtClean="0"/>
              <a:t>Зображення птаха як символу відродження і безсмертя.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dirty="0" smtClean="0"/>
              <a:t>Ідея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uk-UA" dirty="0" err="1" smtClean="0"/>
              <a:t>Возвеличування</a:t>
            </a:r>
            <a:r>
              <a:rPr lang="uk-UA" dirty="0" smtClean="0"/>
              <a:t> невмирущості, оптимізму у віру й перемогу.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7810334"/>
      </p:ext>
    </p:extLst>
  </p:cSld>
  <p:clrMapOvr>
    <a:masterClrMapping/>
  </p:clrMapOvr>
  <p:transition spd="slow">
    <p:wheel spokes="1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Ярило і </a:t>
            </a:r>
            <a:r>
              <a:rPr lang="uk-UA" dirty="0" err="1" smtClean="0"/>
              <a:t>Чорнобог</a:t>
            </a:r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548680"/>
            <a:ext cx="3024336" cy="3528392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2308" y="476672"/>
            <a:ext cx="2864067" cy="3672408"/>
          </a:xfrm>
        </p:spPr>
      </p:pic>
    </p:spTree>
    <p:extLst>
      <p:ext uri="{BB962C8B-B14F-4D97-AF65-F5344CB8AC3E}">
        <p14:creationId xmlns:p14="http://schemas.microsoft.com/office/powerpoint/2010/main" val="4294758358"/>
      </p:ext>
    </p:extLst>
  </p:cSld>
  <p:clrMapOvr>
    <a:masterClrMapping/>
  </p:clrMapOvr>
  <p:transition spd="slow">
    <p:wheel spokes="1"/>
    <p:sndAc>
      <p:stSnd>
        <p:snd r:embed="rId2" name="wind.wav"/>
      </p:stSnd>
    </p:sndAc>
  </p:transition>
</p:sld>
</file>

<file path=ppt/theme/theme1.xml><?xml version="1.0" encoding="utf-8"?>
<a:theme xmlns:a="http://schemas.openxmlformats.org/drawingml/2006/main" name="Воздушный поток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40</TotalTime>
  <Words>95</Words>
  <Application>Microsoft Office PowerPoint</Application>
  <PresentationFormat>Экран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Микола Мірошниченко</vt:lpstr>
      <vt:lpstr>Відомості про нього </vt:lpstr>
      <vt:lpstr>Збірки поета</vt:lpstr>
      <vt:lpstr>Презентация PowerPoint</vt:lpstr>
      <vt:lpstr>Фенікс - птах</vt:lpstr>
      <vt:lpstr>Аналіз поезії </vt:lpstr>
      <vt:lpstr>Ярило і Чорнобог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Микола Мірошниченко</dc:title>
  <dc:creator>User</dc:creator>
  <cp:lastModifiedBy>User</cp:lastModifiedBy>
  <cp:revision>10</cp:revision>
  <dcterms:created xsi:type="dcterms:W3CDTF">2013-03-23T19:54:15Z</dcterms:created>
  <dcterms:modified xsi:type="dcterms:W3CDTF">2013-04-09T18:13:34Z</dcterms:modified>
</cp:coreProperties>
</file>